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D62C-9320-B7DD-A127-A4ABC500B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4F060-03FD-DCF9-DAFE-B9F19306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7E15E-BE50-794A-72BD-0FB3C9AC9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01306-9FD1-3621-167C-FF684841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48DC8-EDBB-A695-10DB-7EE0A820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95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AD83-F3D5-4F23-ED48-751E2B0F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8E78C-F8C1-FB97-3F6E-172AEC301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DC196-CB07-16A5-D25F-9DEC21E4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BC1B2-96ED-3827-79D5-B0CF06F4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6D5B6-71D8-933F-EDE2-9D5CD7B0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02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02719-132D-6927-2EB1-55DBF3F49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235268-C777-566F-41FB-C232F7F52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0E128-7AED-507B-B022-D7105FF1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2BFB6-6C6D-F6FF-589B-AD366B94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F3BB8-17C7-9C7D-417C-4BDEF2B3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97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4DA2-36D5-676B-9FE2-6DBF474E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AA83A-5638-1AC7-A10A-56625A6D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0137A-A13C-944E-2BB5-000AD5AEA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5BDA6-B11C-B19B-9473-6BF4931B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C1AD6-BB30-C0A3-3D17-8B0B0A90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80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6EE7-BE56-22D6-03AA-27ADCB26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9FAD3-81FC-A417-79E9-F4D567DE7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D753C-4E27-2A45-70AB-730E7E52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8BF60-4996-C110-5629-2AFD5E0A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59440-BDFA-7A07-1C7A-1952B072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92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0041-35C8-AC44-BBD2-4914A9A7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3736-BF23-A695-08A7-9F684DD48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BDCD5-AF87-6FD1-7B98-A70908AE5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A9DD4-F4C6-6C77-586B-6EA31F4A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13618-8F07-9CDB-5DC7-31E86DF6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E57AD-15CF-EC0E-4918-1C65F7E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74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70EB-0A40-CD6E-686D-22B7F8D0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3EFAE-C4D0-7B88-5575-860F8361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924C2-29B8-EDFE-DFB4-58093B37F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5D742-328C-3BAF-EDB7-56B765DCB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ED3FB-BC06-6570-EACD-666D71BCC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8D931-B18D-7C84-9C4A-BEBE89EA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2B5A4-638F-E6EA-517B-9EE50620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1E868-9522-6392-BABA-FB561A1F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96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65AE-9B6A-7DC8-6FCA-D9B3A8B3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79600-3AB9-A8AE-67F1-7A6E02F8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025C1-9B9F-2752-C80E-D11B530F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6ABDF-F8A9-AD22-2832-3DC4C093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29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5D1043-1E22-2A17-C8D4-89280F1A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1FE7C-E6CC-9FCF-D197-CE2FA15A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3BD1A-7BDB-3D41-B57E-5DA22579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41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2B6B-6165-98D6-A7C4-FF3EC4BA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A509-F40E-4D27-2656-82D904D06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FE4EE-E0F3-E4EB-766F-929040027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5813D-95DC-6B6E-4E8A-92E92C71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B6587-964D-C38E-5C08-D14BE1D45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45B6B-221B-7D8D-B950-34FAE9851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843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1584-DC18-FABC-65C6-E6ED85111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E52AE-77F7-FF9A-062F-296FCDBDC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E8F10-04B8-AEAF-606C-6042C16AF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639A3-DF72-DEE3-B97A-83329EAC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0391D-AC9B-10E7-E422-1329629A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C8E68-C073-127B-8ADC-086D97F8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07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0284D-6DB6-A415-7BFD-48EBA074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AAD2F-D70E-FDFD-61CE-61283A2CC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69C59-B868-049A-099A-5AF87295D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16DC0F-7954-4655-930E-BE07500FCC0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84C0A-6CC2-CE36-9B4E-B5D56CF86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7A970-51DA-A69F-8271-FEB69D73F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CC218-C271-4E34-9475-66C259FAB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66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C79B0-403D-5B50-4BA9-953293D19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472" y="1683756"/>
            <a:ext cx="4036922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IFB Washing machines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competitor Analysis</a:t>
            </a:r>
          </a:p>
        </p:txBody>
      </p:sp>
      <p:pic>
        <p:nvPicPr>
          <p:cNvPr id="5" name="Picture 4" descr="A black and grey truck with fast moving fast">
            <a:extLst>
              <a:ext uri="{FF2B5EF4-FFF2-40B4-BE49-F238E27FC236}">
                <a16:creationId xmlns:a16="http://schemas.microsoft.com/office/drawing/2014/main" id="{F598C3B4-40AF-C2E2-C669-24FAE9BE8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343" y="5061857"/>
            <a:ext cx="2986463" cy="2615748"/>
          </a:xfrm>
          <a:prstGeom prst="rect">
            <a:avLst/>
          </a:prstGeom>
        </p:spPr>
      </p:pic>
      <p:pic>
        <p:nvPicPr>
          <p:cNvPr id="23" name="Picture 22" descr="washing machines &#10;analysis of sales of IFB washing machines&#10;report and insights generated for future strategies.&#10;">
            <a:extLst>
              <a:ext uri="{FF2B5EF4-FFF2-40B4-BE49-F238E27FC236}">
                <a16:creationId xmlns:a16="http://schemas.microsoft.com/office/drawing/2014/main" id="{FD14856A-281B-3C83-9E96-464E232025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" y="257581"/>
            <a:ext cx="4036933" cy="1453294"/>
          </a:xfrm>
          <a:prstGeom prst="rect">
            <a:avLst/>
          </a:prstGeom>
        </p:spPr>
      </p:pic>
      <p:pic>
        <p:nvPicPr>
          <p:cNvPr id="27" name="Picture 26" descr="Laundry space with washing machines and piles of clothes">
            <a:extLst>
              <a:ext uri="{FF2B5EF4-FFF2-40B4-BE49-F238E27FC236}">
                <a16:creationId xmlns:a16="http://schemas.microsoft.com/office/drawing/2014/main" id="{D0F6E5EA-6B0A-D56C-6D27-5F8EEF94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" y="4172232"/>
            <a:ext cx="4037834" cy="2695904"/>
          </a:xfrm>
          <a:prstGeom prst="rect">
            <a:avLst/>
          </a:prstGeom>
        </p:spPr>
      </p:pic>
      <p:pic>
        <p:nvPicPr>
          <p:cNvPr id="29" name="Picture 28" descr="Laundry room">
            <a:extLst>
              <a:ext uri="{FF2B5EF4-FFF2-40B4-BE49-F238E27FC236}">
                <a16:creationId xmlns:a16="http://schemas.microsoft.com/office/drawing/2014/main" id="{B755BD44-1E66-1EC1-1E4E-D9EC52832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295" y="4172233"/>
            <a:ext cx="5768626" cy="2695904"/>
          </a:xfrm>
          <a:prstGeom prst="rect">
            <a:avLst/>
          </a:prstGeom>
        </p:spPr>
      </p:pic>
      <p:pic>
        <p:nvPicPr>
          <p:cNvPr id="33" name="Picture 32" descr="A washing machine and dryer in a laundry room">
            <a:extLst>
              <a:ext uri="{FF2B5EF4-FFF2-40B4-BE49-F238E27FC236}">
                <a16:creationId xmlns:a16="http://schemas.microsoft.com/office/drawing/2014/main" id="{D0905C45-1BB5-15E4-F117-9E36011C7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12" y="10138"/>
            <a:ext cx="8135826" cy="416208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0158ED8-2A61-60A6-8656-DE90BF953001}"/>
              </a:ext>
            </a:extLst>
          </p:cNvPr>
          <p:cNvSpPr txBox="1"/>
          <p:nvPr/>
        </p:nvSpPr>
        <p:spPr>
          <a:xfrm>
            <a:off x="9823921" y="4356016"/>
            <a:ext cx="2349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Ashish Kandpal</a:t>
            </a:r>
            <a:br>
              <a:rPr lang="en-IN" sz="2400" b="1" dirty="0">
                <a:solidFill>
                  <a:srgbClr val="FF0000"/>
                </a:solidFill>
              </a:rPr>
            </a:br>
            <a:r>
              <a:rPr lang="en-IN" sz="24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21230022474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8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F939-BC8D-E112-EA85-3AC1AB9C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 F, G, IFB and D are the top 5 brands in sales units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39CB7C-538F-93D0-3CE5-25D76207CA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78429"/>
            <a:ext cx="10374086" cy="49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08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3FBD-3427-D774-12A2-26637BE8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Average Price Per Brand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5B4F2D-408B-B2D7-B083-88A1916F3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1457324"/>
            <a:ext cx="11375571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46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9561-09B0-B412-14B0-D6A85892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Total revenue per brand: Brands F, G, IFB, D, and H.</a:t>
            </a: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4A0CB7-9CE6-6E3C-E9F6-BB7DE47F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971" y="1404257"/>
            <a:ext cx="12072257" cy="552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05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851A-7588-8CA0-0398-7E67066C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Branch performances (2018-2019): Maharashtra, Tamil Nadu, and Andhra Pradesh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C919917-A441-85C4-FE37-F0ABCBB9C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45" y="1690688"/>
            <a:ext cx="11002055" cy="539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7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2D3F-56B9-EFE3-1981-BCCC976A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Loading Capacity Analysis In Washing Machines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73F686A-7CD2-9480-2A19-E7F738AD3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14" y="1509714"/>
            <a:ext cx="11375572" cy="461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28D184-D86E-0ECE-B8E6-6FE995D1E291}"/>
              </a:ext>
            </a:extLst>
          </p:cNvPr>
          <p:cNvSpPr txBox="1"/>
          <p:nvPr/>
        </p:nvSpPr>
        <p:spPr>
          <a:xfrm>
            <a:off x="408214" y="6041571"/>
            <a:ext cx="1160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terms of loading capacity consumers dropped in for 6.0 kg washing machines in 2019, </a:t>
            </a:r>
          </a:p>
          <a:p>
            <a:r>
              <a:rPr lang="en-US" dirty="0"/>
              <a:t>However 6.5kg, 7.0kg, 8.0kg,  and 7.5 kg units sold more in 2019 compared to 2018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34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8E3C-3ADE-81F6-9D65-589D0019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86" y="365126"/>
            <a:ext cx="2634343" cy="647246"/>
          </a:xfrm>
        </p:spPr>
        <p:txBody>
          <a:bodyPr>
            <a:normAutofit fontScale="90000"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60152-D56F-2170-3FD8-E07662FCD31C}"/>
              </a:ext>
            </a:extLst>
          </p:cNvPr>
          <p:cNvSpPr txBox="1"/>
          <p:nvPr/>
        </p:nvSpPr>
        <p:spPr>
          <a:xfrm>
            <a:off x="87086" y="1132114"/>
            <a:ext cx="119851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Brands F, G, IFB, and D are the top 5 brands in sales units as per average price per brand: Brands R, L, H, F, AND IFB are the top 5 in average price.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Highest Total revenue per brand: Brands F, G, IFB, D, and H are in the top 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Branch performances (2018-2019): Maharashtra, Tamil Nadu, and Andhra Pradesh are in the Top.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terms of loading capacity consumers dropped in for 6.0 kg washing machines in 2019, however for 6.5kg, 7.0kg, 8.0kg, and 7.5 kg units sold more in 2019 compared to 2018.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0759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3BA9-1D58-67E5-AD14-28A00466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119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224</Words>
  <Application>Microsoft Office PowerPoint</Application>
  <PresentationFormat>Widescreen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Helvetica</vt:lpstr>
      <vt:lpstr>Office Theme</vt:lpstr>
      <vt:lpstr>IFB Washing machines competitor Analysis</vt:lpstr>
      <vt:lpstr>Brand F, G, IFB and D are the top 5 brands in sales units</vt:lpstr>
      <vt:lpstr>Average Price Per Brand</vt:lpstr>
      <vt:lpstr>Top 5 Total revenue per brand: Brands F, G, IFB, D, and H.</vt:lpstr>
      <vt:lpstr>Branch performances (2018-2019): Maharashtra, Tamil Nadu, and Andhra Pradesh</vt:lpstr>
      <vt:lpstr>Loading Capacity Analysis In Washing Machines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IFB Washing machines competitor Analysis</dc:title>
  <dc:creator>Ashish Kandpal</dc:creator>
  <cp:lastModifiedBy>Ashish Kandpal</cp:lastModifiedBy>
  <cp:revision>1</cp:revision>
  <dcterms:created xsi:type="dcterms:W3CDTF">2024-05-19T04:15:42Z</dcterms:created>
  <dcterms:modified xsi:type="dcterms:W3CDTF">2024-05-19T04:46:19Z</dcterms:modified>
</cp:coreProperties>
</file>